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6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4738688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在塵世生命崎嶇道路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多少人困倦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悲傷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黑暗滿佈快把真光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照亮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使憂傷者變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474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0" y="1905000"/>
            <a:ext cx="9220200" cy="4738688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主名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880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8686800" cy="4738688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述說耶穌基督慈愛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故事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述說祂赦罪大能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別人信主要藉你去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見證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生活時刻像明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燈</a:t>
            </a:r>
          </a:p>
          <a:p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124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9067800" cy="4738688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榮耀主名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352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8686800" cy="4738688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白白得來故要白白施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愛人要像主愛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對軟弱者務要盡力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攙扶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忠於主始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終如一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1704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#460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藉我賜恩福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9448800" cy="4738688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榮耀主名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賜恩福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3626041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185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#460 藉我賜恩福 (1)</vt:lpstr>
      <vt:lpstr>#460 藉我賜恩福 (1)</vt:lpstr>
      <vt:lpstr>#460 藉我賜恩福 (2)</vt:lpstr>
      <vt:lpstr>#460 藉我賜恩福 (2)</vt:lpstr>
      <vt:lpstr>#460 藉我賜恩福 (3)</vt:lpstr>
      <vt:lpstr>#460 藉我賜恩福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2017-06-01T06:39:37Z</dcterms:modified>
</cp:coreProperties>
</file>