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03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zh-CN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6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我們有一故事傳給萬邦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）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我們有一故事傳給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萬邦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能使人心回轉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歸正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這故事真實又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美妙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滿有平安與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光明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滿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有平安與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光明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82964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zh-CN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6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我們有一故事傳給萬邦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）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因黑夜必要轉為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晨光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到正午更顯得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輝煌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基督國度就降臨地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全地充滿愛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與光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1140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zh-CN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6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我們有一故事傳給萬邦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）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我們有一詩歌唱給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萬邦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能使人心向主歸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這詩歌能勝過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罪惡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能粉碎利劍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矛槍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能粉碎利劍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矛槍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4201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zh-CN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6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我們有一故事傳給萬邦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）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因黑夜必要轉為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晨光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到正午更顯得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輝煌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基督國度就降臨地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全地充滿愛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與光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82260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zh-CN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6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我們有一故事傳給萬邦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）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600200"/>
            <a:ext cx="11522075" cy="4525962"/>
          </a:xfrm>
        </p:spPr>
        <p:txBody>
          <a:bodyPr/>
          <a:lstStyle/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我們有一信息傳給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萬邦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在高天掌權做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王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差遣獨生子救我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們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真神的慈愛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無量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神的慈愛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無量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75036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zh-CN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6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我們有一故事傳給萬邦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）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因黑夜必要轉為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晨光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到正午更顯得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輝煌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基督國度就降臨地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全地充滿愛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與光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9531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zh-CN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6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我們有一故事傳給萬邦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）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600200"/>
            <a:ext cx="11522075" cy="4525962"/>
          </a:xfrm>
        </p:spPr>
        <p:txBody>
          <a:bodyPr/>
          <a:lstStyle/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我們要將救主傳給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萬邦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祂曾經歷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人間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痛苦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但願世上一切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人們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在真理之下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屈服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在真理之下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屈服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1988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zh-CN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6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我們有一故事傳給萬邦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）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因黑夜必要轉為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晨光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到正午更顯得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輝煌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基督國度就降臨地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全地充滿</a:t>
            </a:r>
            <a:r>
              <a:rPr lang="zh-CN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r>
              <a:rPr lang="zh-CN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與光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1284608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14867</TotalTime>
  <Words>271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#463 我們有一故事傳給萬邦 (1）</vt:lpstr>
      <vt:lpstr>#463 我們有一故事傳給萬邦 (1）</vt:lpstr>
      <vt:lpstr>#463 我們有一故事傳給萬邦 (2）</vt:lpstr>
      <vt:lpstr>#463 我們有一故事傳給萬邦 (2）</vt:lpstr>
      <vt:lpstr>#463 我們有一故事傳給萬邦 (3）</vt:lpstr>
      <vt:lpstr>#463 我們有一故事傳給萬邦 (3）</vt:lpstr>
      <vt:lpstr>#463 我們有一故事傳給萬邦 (4）</vt:lpstr>
      <vt:lpstr>#463 我們有一故事傳給萬邦 (4）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608</cp:revision>
  <dcterms:created xsi:type="dcterms:W3CDTF">2016-05-07T01:18:18Z</dcterms:created>
  <dcterms:modified xsi:type="dcterms:W3CDTF">2017-05-06T06:18:27Z</dcterms:modified>
</cp:coreProperties>
</file>