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6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(1)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傳講天上妙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事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傳講耶穌愛罪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人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傳講祂為人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死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78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(4)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有人雖常聽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聞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但仍飢渴願多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聽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像那未聽之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人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9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(4)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一日我必唱新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歌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在那榮耀天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庭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新歌仍是我一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生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所愛老舊福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58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(4)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傳講老舊的福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傳講耶穌愛罪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人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傳講耶穌救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恩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8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(1)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福音是神大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能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能救罪人免沉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淪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能叫死人得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生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95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(1)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傳講老舊的福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傳講耶穌愛罪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人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傳講耶穌救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恩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71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(2)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福音美妙清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新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勝過一切的珍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品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勝過所有黃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金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20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(2)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向人不斷傳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講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福音使我得生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命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使我心靈歡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暢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5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(2)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傳講老舊的福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傳講耶穌愛罪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人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傳講耶穌救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恩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10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(3)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越傳越覺甘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甜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每逢對人來講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論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愈講愈覺新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鮮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95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(3)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傳講救恩信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息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尚有人從未聽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聞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真神救人故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事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10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0548" y="685800"/>
            <a:ext cx="10896600" cy="828675"/>
          </a:xfrm>
        </p:spPr>
        <p:txBody>
          <a:bodyPr/>
          <a:lstStyle/>
          <a:p>
            <a:pPr fontAlgn="ctr"/>
            <a:r>
              <a:rPr lang="en-US" altLang="zh-TW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# 465 </a:t>
            </a:r>
            <a:r>
              <a:rPr lang="zh-TW" altLang="en-US" sz="6000" b="0" u="sng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我愛傳講主福音 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(3)</a:t>
            </a:r>
            <a:endParaRPr lang="en-US" altLang="en-US" sz="6000" b="0" u="sng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548" y="1905000"/>
            <a:ext cx="10896600" cy="32385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我愛傳講主福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傳講老舊的福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音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傳講耶穌愛罪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人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傳講耶穌救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 panose="03000700000000000000" pitchFamily="66" charset="-120"/>
                <a:ea typeface="DFPWeiBei-B5-AZ" panose="03000700000000000000" pitchFamily="66" charset="-120"/>
              </a:rPr>
              <a:t>恩</a:t>
            </a:r>
            <a:endParaRPr lang="zh-TW" altLang="en-US" sz="6000" b="0" dirty="0">
              <a:solidFill>
                <a:srgbClr val="FFFF00"/>
              </a:solidFill>
              <a:latin typeface="DFPWeiBei-B5-AZ" panose="03000700000000000000" pitchFamily="66" charset="-120"/>
              <a:ea typeface="DFPWeiBei-B5-AZ" panose="030007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3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326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 465 我愛傳講主福音 (1)</vt:lpstr>
      <vt:lpstr># 465 我愛傳講主福音 (1)</vt:lpstr>
      <vt:lpstr># 465 我愛傳講主福音 (1)</vt:lpstr>
      <vt:lpstr># 465 我愛傳講主福音 (2)</vt:lpstr>
      <vt:lpstr># 465 我愛傳講主福音 (2)</vt:lpstr>
      <vt:lpstr># 465 我愛傳講主福音 (2)</vt:lpstr>
      <vt:lpstr># 465 我愛傳講主福音 (3)</vt:lpstr>
      <vt:lpstr># 465 我愛傳講主福音 (3)</vt:lpstr>
      <vt:lpstr># 465 我愛傳講主福音 (3)</vt:lpstr>
      <vt:lpstr># 465 我愛傳講主福音 (4)</vt:lpstr>
      <vt:lpstr># 465 我愛傳講主福音 (4)</vt:lpstr>
      <vt:lpstr># 465 我愛傳講主福音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611</cp:revision>
  <dcterms:created xsi:type="dcterms:W3CDTF">2016-05-07T01:25:02Z</dcterms:created>
  <dcterms:modified xsi:type="dcterms:W3CDTF">2016-07-20T06:13:51Z</dcterms:modified>
</cp:coreProperties>
</file>