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3" r:id="rId3"/>
    <p:sldId id="1555" r:id="rId4"/>
    <p:sldId id="1554" r:id="rId5"/>
    <p:sldId id="1556" r:id="rId6"/>
    <p:sldId id="1557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36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#476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我歌頌祢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我歌頌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尊貴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藉祢恩典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救贖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贖我代價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極重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與天使向祢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#476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我歌頌祢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尊貴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我口舌向祢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謳歌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我歌頌祢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祢喜樂已充滿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149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#476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我歌頌祢 </a:t>
            </a:r>
            <a:r>
              <a:rPr lang="is-IS" altLang="zh-CN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我歌頌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縱淚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憂傷來臨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覺歡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欣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我回想救主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恩典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我歌唱快樂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8678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#476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我歌頌祢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尊貴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我口舌向祢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謳歌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我歌頌祢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祢喜樂已充滿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9429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#476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我歌頌祢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我歌頌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直到離世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家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海洋陸地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經死亡進入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遠遠我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歌頌祢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4877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#476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我歌頌祢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尊貴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我口舌向祢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謳歌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我歌頌祢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祢喜樂已充滿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7033188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184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#476 我歌頌祢 (1)</vt:lpstr>
      <vt:lpstr>#476 我歌頌祢 (1)</vt:lpstr>
      <vt:lpstr>#476 我歌頌祢 (2)</vt:lpstr>
      <vt:lpstr>#476 我歌頌祢 (2)</vt:lpstr>
      <vt:lpstr>#476 我歌頌祢 (3)</vt:lpstr>
      <vt:lpstr>#476 我歌頌祢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616</cp:revision>
  <dcterms:created xsi:type="dcterms:W3CDTF">2016-05-07T01:18:18Z</dcterms:created>
  <dcterms:modified xsi:type="dcterms:W3CDTF">2017-03-10T18:28:32Z</dcterms:modified>
</cp:coreProperties>
</file>