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3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一日勞碌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惦記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我每日需求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將我惦記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我需要主愛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微聲提我名代求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269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每當黎明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惦記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我每日需求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將我惦記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911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必定為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你需要主愛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必定為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微聲提你名代求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298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125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#486 當你禱告 (1)</vt:lpstr>
      <vt:lpstr>#486 當你禱告 (1)</vt:lpstr>
      <vt:lpstr>#486 當你禱告 (2)</vt:lpstr>
      <vt:lpstr>#486 當你禱告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2016-10-28T05:24:34Z</dcterms:modified>
</cp:coreProperties>
</file>