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9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4212" autoAdjust="0"/>
    <p:restoredTop sz="87555" autoAdjust="0"/>
  </p:normalViewPr>
  <p:slideViewPr>
    <p:cSldViewPr>
      <p:cViewPr>
        <p:scale>
          <a:sx n="100" d="100"/>
          <a:sy n="100" d="100"/>
        </p:scale>
        <p:origin x="-80" y="-88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#497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尊貴的主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敬拜主  敬拜尊貴救主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榮耀尊貴與頌讚  都歸耶穌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敬拜主  敬拜全能的主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至高寶座  天國權柄 都屬基督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#497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尊貴的主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當歡呼  應當高舉 耶穌的聖名 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來讚美  耶穌基督是榮耀君王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敬拜主  敬拜尊貴的主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祂曾捨命  今得榮耀  萬王之王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64</Words>
  <Application>Microsoft Macintosh PowerPoint</Application>
  <PresentationFormat>Custom</PresentationFormat>
  <Paragraphs>10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Stream_blue</vt:lpstr>
      <vt:lpstr>#497 尊貴的主</vt:lpstr>
      <vt:lpstr>#497 尊貴的主</vt:lpstr>
    </vt:vector>
  </TitlesOfParts>
  <Company>MS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xiaodong yang</cp:lastModifiedBy>
  <cp:revision>611</cp:revision>
  <dcterms:created xsi:type="dcterms:W3CDTF">2016-05-07T20:16:18Z</dcterms:created>
  <dcterms:modified xsi:type="dcterms:W3CDTF">2016-05-07T20:16:34Z</dcterms:modified>
</cp:coreProperties>
</file>