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4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耶和華是愛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417638"/>
            <a:ext cx="12344400" cy="4830762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耶和華是愛  讓我安歇青草溪水</a:t>
            </a:r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邊</a:t>
            </a:r>
            <a:endParaRPr lang="zh-TW" altLang="en-US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神令我省察心中的幽暗 共度每一天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耶和華是愛  在困境中他保守引領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神為我擺設豐盛的恩典 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在危難也不改變</a:t>
            </a:r>
          </a:p>
          <a:p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endParaRPr lang="zh-TW" altLang="en-US" sz="6000" b="0" dirty="0" smtClean="0">
              <a:solidFill>
                <a:srgbClr val="FFFF00"/>
              </a:solidFill>
              <a:ea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140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耶和華是愛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12344400" cy="46482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在世間主恩與共 他的愛常在我身邊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神為我施恩惠保守勉勵 共同度此生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耶和華是愛 讓我安歇青草溪水邊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無限滿足快樂湧自心田 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在危難也不改變</a:t>
            </a:r>
          </a:p>
        </p:txBody>
      </p:sp>
    </p:spTree>
    <p:extLst>
      <p:ext uri="{BB962C8B-B14F-4D97-AF65-F5344CB8AC3E}">
        <p14:creationId xmlns:p14="http://schemas.microsoft.com/office/powerpoint/2010/main" val="16112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66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耶和華是愛</vt:lpstr>
      <vt:lpstr>耶和華是愛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2016-08-08T21:59:21Z</dcterms:modified>
</cp:coreProperties>
</file>