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2" r:id="rId3"/>
    <p:sldId id="1561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我以禱告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來到祢跟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我以禱告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來到祢跟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尋求祢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要站在破口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之中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那裡我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尋求祢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我以禱告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來到祢跟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一次我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搖動祢的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我的手不能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一次我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挪移道路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鋪平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列國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歸向祢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703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我以禱告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來到祢跟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主我是軟弱及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以祢親切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的手引導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得勝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842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我以禱告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來到祢跟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一次我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搖動祢的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做的事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的手不能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一次我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被挪移道路被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鋪平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列國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歸向祢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521009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152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我以禱告來到祢跟前 (1)</vt:lpstr>
      <vt:lpstr>我以禱告來到祢跟前 (1)</vt:lpstr>
      <vt:lpstr>我以禱告來到祢跟前 (2)</vt:lpstr>
      <vt:lpstr>我以禱告來到祢跟前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2016-10-08T18:30:48Z</dcterms:modified>
</cp:coreProperties>
</file>