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658" r:id="rId2"/>
    <p:sldId id="1716" r:id="rId3"/>
    <p:sldId id="171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 autoAdjust="0"/>
    <p:restoredTop sz="87569" autoAdjust="0"/>
  </p:normalViewPr>
  <p:slideViewPr>
    <p:cSldViewPr>
      <p:cViewPr>
        <p:scale>
          <a:sx n="75" d="100"/>
          <a:sy n="75" d="100"/>
        </p:scale>
        <p:origin x="1480" y="920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9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不再是我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不再是我    如今不再是我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乃是耶穌基督在我裡面而活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不再是我    如今不再是我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乃是耶穌基督在我裡面而活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不再是我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是愛我  為我捨己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是愛我  甘願為我捨己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是愛我  為我捨己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是愛我  十架為我捨己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不再是我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不再是我    如今不再是我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乃是耶穌基督在我裡面而活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18288</TotalTime>
  <Words>84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不再是我</vt:lpstr>
      <vt:lpstr>不再是我</vt:lpstr>
      <vt:lpstr>不再是我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655</cp:revision>
  <dcterms:created xsi:type="dcterms:W3CDTF">2016-06-04T07:04:37Z</dcterms:created>
  <dcterms:modified xsi:type="dcterms:W3CDTF">2016-06-11T06:21:16Z</dcterms:modified>
</cp:coreProperties>
</file>