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552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我們又在一起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我們又在一起來讚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又在一起同心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合一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事必定要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又在一起來讚美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我們又在一起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2017-02-16T01:39:46Z</dcterms:modified>
</cp:coreProperties>
</file>