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61" r:id="rId3"/>
    <p:sldId id="1562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82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這一生最美的祝福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在無數的黑夜裡 我用星星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畫出你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的恩典如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晨星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我真實的見到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我的歌聲裡 我用音符贊美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的美好是我今生頌揚的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這一生最美的祝福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這一生最美的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祝福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是能認識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一生最美的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祝福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是能信靠主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4421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這一生最美的祝福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在高山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會伴我同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我知道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是最美的祝福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5226856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107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這一生最美的祝福 (1)</vt:lpstr>
      <vt:lpstr>這一生最美的祝福 (2)</vt:lpstr>
      <vt:lpstr>這一生最美的祝福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2016-08-10T03:21:38Z</dcterms:modified>
</cp:coreProperties>
</file>