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47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救主是我避難所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主耶和華  我要投靠祢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求祢叫我永不羞愧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求祢憐憫我聽我祈求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求祢憐憫我聽我祈求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85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救主是我避難所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祢是我避難所 是我的盼望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我要永遠信靠祢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求祢憐憫我聽我祈求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經過黑夜  祢賜光明照我路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0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救主是我避難所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因祢在我身旁安慰引導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我要永遠讚美祢聖名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主耶和華  我要投靠祢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求祢叫我永不羞愧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843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救主是我避難所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求祢憐憫我聽我祈求      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祢是我避難所 是我的盼望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我要永遠信靠祢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我要永遠讚美祢聖名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179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129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DFPWeiBei-B5-AZ</vt:lpstr>
      <vt:lpstr>Garamond</vt:lpstr>
      <vt:lpstr>ＭＳ Ｐゴシック</vt:lpstr>
      <vt:lpstr>PMingLiU</vt:lpstr>
      <vt:lpstr>Wingdings</vt:lpstr>
      <vt:lpstr>Stream_blue</vt:lpstr>
      <vt:lpstr>救主是我避難所 (1)</vt:lpstr>
      <vt:lpstr>救主是我避難所 (1)</vt:lpstr>
      <vt:lpstr>救主是我避難所 (2)</vt:lpstr>
      <vt:lpstr>救主是我避難所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2017-05-06T05:58:03Z</dcterms:modified>
</cp:coreProperties>
</file>