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31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為祢而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活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我生命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使我能將它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獻給祢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我氣息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讚美祢聖名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若我能活久長  或今日號筒吹響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為祢活 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  我要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為祢活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9686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為祢而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活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遇見祢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世界不能再吸引我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因祢是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我生命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我要一生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為祢而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活</a:t>
            </a:r>
            <a:b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若我能活久長  或今日號筒吹響</a:t>
            </a:r>
            <a:b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為祢活 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  我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為祢活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3836392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68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為祢而活</vt:lpstr>
      <vt:lpstr>為祢而活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2016-05-07T01:25:02Z</dcterms:created>
  <dcterms:modified xsi:type="dcterms:W3CDTF">2016-06-11T06:18:14Z</dcterms:modified>
</cp:coreProperties>
</file>