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61" r:id="rId3"/>
    <p:sldId id="1562" r:id="rId4"/>
    <p:sldId id="1563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299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奇妙的雙手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曾有一雙手叫盲者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重明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見光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煥然一新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奇妙的手常撫慰著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我走向光明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奇妙的雙手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恩典讓我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得著美好的新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那奇妙的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雙手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4513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奇妙的雙手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那奇妙的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雙手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那慈愛的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雙手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12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奇妙的雙手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的恩典讓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得著美好的新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那奇妙的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雙手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3658277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94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奇妙的雙手</vt:lpstr>
      <vt:lpstr>奇妙的雙手</vt:lpstr>
      <vt:lpstr>奇妙的雙手</vt:lpstr>
      <vt:lpstr>奇妙的雙手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610</cp:revision>
  <dcterms:created xsi:type="dcterms:W3CDTF">2016-05-07T01:18:18Z</dcterms:created>
  <dcterms:modified xsi:type="dcterms:W3CDTF">2016-08-09T18:50:02Z</dcterms:modified>
</cp:coreProperties>
</file>