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61" r:id="rId3"/>
    <p:sldId id="1562" r:id="rId4"/>
    <p:sldId id="1563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5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主愛說不盡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十字寶架 滿有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血跡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加略山救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現在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請信奇妙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福音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為你得贖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主愛說不盡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眾天使阿  與我同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奏響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你的金琴  奏響你的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金琴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你善唱 美妙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樂音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永說不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你善唱 美妙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樂音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永說不盡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6295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主愛說不盡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鐵釘刺槍 荊棘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冕旒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救主甘願忍受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惡魔所恨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為賜永生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7751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主愛說不盡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眾天使阿  與我同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奏響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你的金琴  奏響你的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金琴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你善唱 美妙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樂音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永說不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你善唱 美妙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樂音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永說不盡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754361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14872</TotalTime>
  <Words>118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主愛說不盡</vt:lpstr>
      <vt:lpstr>主愛說不盡</vt:lpstr>
      <vt:lpstr>主愛說不盡</vt:lpstr>
      <vt:lpstr>主愛說不盡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609</cp:revision>
  <dcterms:created xsi:type="dcterms:W3CDTF">2016-05-07T01:18:18Z</dcterms:created>
  <dcterms:modified xsi:type="dcterms:W3CDTF">2016-08-09T18:45:27Z</dcterms:modified>
</cp:coreProperties>
</file>