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2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常常喜樂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常常喜樂  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主高歌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環境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或低谷主都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就能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常常喜樂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常常禱告  耐心等候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主做事有定時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流淚撒種必歡呼收割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相信就有喜樂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85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常常喜樂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下垂的手再一次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舉起來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封閉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的心再一次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敞開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拋開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一切憂慮  放下一切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重擔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主的面前  我喜樂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493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常常喜樂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冰冷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的心被主愛來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乾涸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的靈被主愛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我的力量  主是我的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幽谷一路有耶穌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陪伴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離開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683743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97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常常喜樂</vt:lpstr>
      <vt:lpstr>常常喜樂</vt:lpstr>
      <vt:lpstr>常常喜樂</vt:lpstr>
      <vt:lpstr>常常喜樂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2016-08-09T18:38:00Z</dcterms:modified>
</cp:coreProperties>
</file>