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7" r:id="rId3"/>
    <p:sldId id="1553" r:id="rId4"/>
    <p:sldId id="1554" r:id="rId5"/>
    <p:sldId id="1555" r:id="rId6"/>
    <p:sldId id="155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我若能說萬人的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方言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並天使的話語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若有先知講道之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明白各樣的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奧秘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將所有的賙濟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窮人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沒有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與我無益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64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愛是恆久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忍耐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是不嫉妒 愛是不自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是不張狂 不作害羞的事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4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不求自己的益處 不輕易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計算人的惡 不喜歡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包容 凡事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 凡事忍耐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08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愛是恆久忍耐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是不嫉妒 愛是不自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是不張狂 不作害羞的事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582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不求自己的益處 不輕易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計算人的惡 不喜歡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包容 凡事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凡事忍耐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是永不止息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1734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152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愛</vt:lpstr>
      <vt:lpstr>愛</vt:lpstr>
      <vt:lpstr>愛</vt:lpstr>
      <vt:lpstr>愛</vt:lpstr>
      <vt:lpstr>愛</vt:lpstr>
      <vt:lpstr>愛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621</cp:revision>
  <dcterms:created xsi:type="dcterms:W3CDTF">2016-05-07T01:18:18Z</dcterms:created>
  <dcterms:modified xsi:type="dcterms:W3CDTF">2017-07-01T05:42:00Z</dcterms:modified>
</cp:coreProperties>
</file>