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1552" r:id="rId2"/>
    <p:sldId id="1561" r:id="rId3"/>
    <p:sldId id="1562" r:id="rId4"/>
    <p:sldId id="1563" r:id="rId5"/>
    <p:sldId id="1564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4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我們成為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一家人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我們成為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一家人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成為神兒女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成為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一家人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成為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神國的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子民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我們成為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一家人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著耶穌蒙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聖潔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著耶穌入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著耶穌同受復活的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722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我們成為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一家人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同享生命的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喜悅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在主愛中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連結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著耶穌同受豐盛的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產業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6212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我們成為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一家人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著耶穌同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著耶穌蒙慈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著耶穌彼此恩慈來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9414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我們成為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一家人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在喜樂中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歡唱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遇苦難同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哀傷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著耶穌同渡人生的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風浪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9017184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123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我們成為一家人 (1)</vt:lpstr>
      <vt:lpstr>我們成為一家人 (1)</vt:lpstr>
      <vt:lpstr>我們成為一家人 (2)</vt:lpstr>
      <vt:lpstr>我們成為一家人 (2)</vt:lpstr>
      <vt:lpstr>我們成為一家人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2016-08-09T18:32:03Z</dcterms:modified>
</cp:coreProperties>
</file>