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62" r:id="rId3"/>
    <p:sldId id="1563" r:id="rId4"/>
    <p:sldId id="1564" r:id="rId5"/>
    <p:sldId id="1565" r:id="rId6"/>
    <p:sldId id="1566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4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主的軛容易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主是我牧者  我一無所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缺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使我安然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躺臥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在青翠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的佳美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草原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幽靜水邊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主的軛容易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主軛容易負   主擔子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輕省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已經歷   我已經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晝夜皆蒙主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帶領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永享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活水不息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8871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主的軛容易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我懇切求主  賜給我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力量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我的靈魂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復甦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自己寶貴的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我走義路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9255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主的軛容易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主軛容易負   主擔子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輕省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已經歷   我已經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晝夜皆蒙主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帶領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永享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活水不息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4821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主的軛容易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我雖然行過    死蔭的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幽谷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我不怕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遭害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主竿都安慰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與我同在 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056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主的軛容易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主軛容易負   主擔子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輕省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已經歷   我已經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晝夜皆蒙主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帶領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永享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活水不息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5999865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14872</TotalTime>
  <Words>168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主的軛容易 (1)</vt:lpstr>
      <vt:lpstr>主的軛容易 (1)</vt:lpstr>
      <vt:lpstr>主的軛容易 (2)</vt:lpstr>
      <vt:lpstr>主的軛容易 (2)</vt:lpstr>
      <vt:lpstr>主的軛容易 (3)</vt:lpstr>
      <vt:lpstr>主的軛容易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2016-08-09T18:25:26Z</dcterms:modified>
</cp:coreProperties>
</file>