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53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歌聲傳大地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當來歌頌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雄壯歌聲傳遍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要傳揚直到主名傳到地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主前來救贖祂的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百姓 哈利路亞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歌聲傳大地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全地要因祂高興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要因祂的聖名歌頌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榮耀祂 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舉祂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雄壯歌聲傳遍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 哈利路亞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9071281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68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歌聲傳大地 (1)</vt:lpstr>
      <vt:lpstr>歌聲傳大地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2017-05-06T06:56:49Z</dcterms:modified>
</cp:coreProperties>
</file>