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1552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8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我要向高山</a:t>
            </a:r>
            <a:r>
              <a:rPr lang="zh-TW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舉目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我要向高山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舉目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的幫助從何而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的幫助從造天地的耶和華而來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26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我要向高山舉目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609</cp:revision>
  <dcterms:created xsi:type="dcterms:W3CDTF">2016-05-07T01:18:18Z</dcterms:created>
  <dcterms:modified xsi:type="dcterms:W3CDTF">2016-08-09T18:18:15Z</dcterms:modified>
</cp:coreProperties>
</file>