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62" r:id="rId3"/>
    <p:sldId id="1563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6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願主旨意成全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願主旨意成全  聖意即我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意見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主慈愛手中  我將一切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喜樂愁苦  領我隨主所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使我常說  願主旨意成全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願主旨意成全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願主旨意成全  貧困我無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埋怨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求主賜靈糧  我便毫無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缺欠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將祢恩言  潤我乾渴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我不掛慮  願主旨意成全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1321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願主旨意成全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主旨意成全  雖常淚痕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那希望星光  莫教隱藏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昔日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我主在世  既曾憂傷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困倦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若必須同悲  願主旨意成全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7613501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115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願主旨意成全 (1)</vt:lpstr>
      <vt:lpstr>願主旨意成全 (2)</vt:lpstr>
      <vt:lpstr>願主旨意成全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2016-08-09T18:16:42Z</dcterms:modified>
</cp:coreProperties>
</file>