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9" r:id="rId2"/>
    <p:sldId id="1560" r:id="rId3"/>
    <p:sldId id="1561" r:id="rId4"/>
    <p:sldId id="1562" r:id="rId5"/>
    <p:sldId id="1563" r:id="rId6"/>
    <p:sldId id="1564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1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母親！妳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真偉大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10515600" cy="40513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母親像月亮一樣	 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照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耀我家</a:t>
            </a:r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門</a:t>
            </a:r>
            <a:r>
              <a:rPr lang="zh-CN" altLang="en-US" sz="6000" b="0" dirty="0" smtClean="0">
                <a:solidFill>
                  <a:srgbClr val="FFFF00"/>
                </a:solidFill>
                <a:ea typeface="DFPWeiBei-B5-AZ"/>
              </a:rPr>
              <a:t>窗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聖潔多慈祥   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發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出愛的光芒</a:t>
            </a:r>
          </a:p>
          <a:p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	</a:t>
            </a:r>
            <a:endParaRPr lang="en-US" altLang="en-US" sz="6000" b="0" dirty="0">
              <a:solidFill>
                <a:srgbClr val="FFFF00"/>
              </a:solidFill>
              <a:ea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165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母親！妳真偉大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10515600" cy="4051300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了兒女</a:t>
            </a:r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著想</a:t>
            </a:r>
            <a:endParaRPr lang="en-US" altLang="zh-TW" sz="6000" b="0" dirty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不怕烏雲阻擋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賜給我溫</a:t>
            </a:r>
            <a:r>
              <a:rPr lang="zh-CN" altLang="en-US" sz="6000" b="0" dirty="0">
                <a:solidFill>
                  <a:srgbClr val="FFFF00"/>
                </a:solidFill>
                <a:ea typeface="DFPWeiBei-B5-AZ"/>
              </a:rPr>
              <a:t>情</a:t>
            </a:r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   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鼓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勵我向上</a:t>
            </a:r>
          </a:p>
          <a:p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	</a:t>
            </a:r>
            <a:endParaRPr lang="en-US" altLang="en-US" sz="6000" b="0" dirty="0">
              <a:solidFill>
                <a:srgbClr val="FFFF00"/>
              </a:solidFill>
              <a:ea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164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母親！妳真偉大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10515600" cy="4051300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母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親</a:t>
            </a:r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啊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愛</a:t>
            </a:r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妳</a:t>
            </a:r>
            <a:endParaRPr lang="en-US" altLang="zh-TW" sz="6000" b="0" dirty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愛</a:t>
            </a:r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妳</a:t>
            </a:r>
            <a:endParaRPr lang="en-US" altLang="zh-TW" sz="6000" b="0" dirty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妳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真</a:t>
            </a:r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偉大</a:t>
            </a:r>
            <a:endParaRPr lang="en-US" altLang="en-US" sz="6000" b="0" dirty="0">
              <a:solidFill>
                <a:srgbClr val="FFFF00"/>
              </a:solidFill>
              <a:ea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412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8229600" cy="4051300"/>
          </a:xfrm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母親像星星一樣</a:t>
            </a:r>
            <a:endParaRPr lang="en-US" altLang="zh-TW" sz="6000" b="0" dirty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照耀我家門窗</a:t>
            </a:r>
          </a:p>
          <a:p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聖潔多慈祥</a:t>
            </a:r>
            <a:endParaRPr lang="en-US" altLang="zh-TW" sz="6000" b="0" dirty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發出愛的光芒</a:t>
            </a:r>
          </a:p>
          <a:p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	</a:t>
            </a:r>
            <a:endParaRPr lang="en-US" altLang="en-US" sz="6000" b="0" dirty="0">
              <a:solidFill>
                <a:srgbClr val="FFFF00"/>
              </a:solidFill>
              <a:ea typeface="DFPWeiBei-B5-AZ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母親！妳真偉大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536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8229600" cy="4051300"/>
          </a:xfrm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不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辭艱苦困</a:t>
            </a:r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難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給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我指引迷</a:t>
            </a:r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惘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親情深如海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此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恩何能忘</a:t>
            </a:r>
          </a:p>
          <a:p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	</a:t>
            </a:r>
            <a:endParaRPr lang="en-US" altLang="en-US" sz="6000" b="0" dirty="0">
              <a:solidFill>
                <a:srgbClr val="FFFF00"/>
              </a:solidFill>
              <a:ea typeface="DFPWeiBei-B5-AZ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母親！妳真偉大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286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4051300"/>
          </a:xfrm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母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親</a:t>
            </a:r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啊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愛妳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愛</a:t>
            </a:r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妳</a:t>
            </a:r>
            <a:endParaRPr lang="en-US" altLang="zh-TW" sz="6000" b="0" dirty="0" smtClean="0">
              <a:solidFill>
                <a:srgbClr val="FFFF00"/>
              </a:solidFill>
              <a:ea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妳</a:t>
            </a:r>
            <a:r>
              <a:rPr lang="zh-TW" altLang="en-US" sz="6000" b="0" dirty="0">
                <a:solidFill>
                  <a:srgbClr val="FFFF00"/>
                </a:solidFill>
                <a:ea typeface="DFPWeiBei-B5-AZ"/>
              </a:rPr>
              <a:t>真</a:t>
            </a:r>
            <a:r>
              <a:rPr lang="zh-TW" altLang="en-US" sz="6000" b="0" dirty="0" smtClean="0">
                <a:solidFill>
                  <a:srgbClr val="FFFF00"/>
                </a:solidFill>
                <a:ea typeface="DFPWeiBei-B5-AZ"/>
              </a:rPr>
              <a:t>偉大</a:t>
            </a:r>
            <a:endParaRPr lang="en-US" altLang="en-US" sz="6000" b="0" dirty="0">
              <a:solidFill>
                <a:srgbClr val="FFFF00"/>
              </a:solidFill>
              <a:ea typeface="DFPWeiBei-B5-AZ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母親！妳真偉大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253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122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母親！妳真偉大(1)</vt:lpstr>
      <vt:lpstr>母親！妳真偉大(1)</vt:lpstr>
      <vt:lpstr>母親！妳真偉大(1)</vt:lpstr>
      <vt:lpstr>母親！妳真偉大(2)</vt:lpstr>
      <vt:lpstr>母親！妳真偉大(2)</vt:lpstr>
      <vt:lpstr>母親！妳真偉大(2)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2017-06-01T06:12:55Z</dcterms:modified>
</cp:coreProperties>
</file>