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4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我在這裡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天與海皆我所造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我聽見子民怨聲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黑暗中罪惡世代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我必拯救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我在這裡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我將星宿掛空中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使黑暗變為光輝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將真光帶給世人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誰願意去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我在這裡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我在這裡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請差遣我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我在黑夜聽主呼召聲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祢若引領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我必跟隨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我必記念主所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愛子民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我在這裡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雪和雨聽我聲音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我背負百姓困苦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心悲痛為愛世人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迷路遠離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我在這裡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我破碎頑梗的心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賜他們仁愛的心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將真理傳遍萬民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誰願意去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我在這裡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我在這裡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請差遣我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我在黑夜聽主呼召聲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祢若引領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我必跟隨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我必記念主所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愛子民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我在這裡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CN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風與火聽我號令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我看顧殘障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窮困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為他們擺設筵席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我必拯救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我在這裡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CN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我供應豐富飲食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使他們心靈滿足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我捨命為救世人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誰願意去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我在這裡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CN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我在這裡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請差遣我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我在黑夜聽主呼召聲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祢若引領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我必跟隨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我必記念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主所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愛子民</a:t>
            </a:r>
            <a:endParaRPr lang="en-US" sz="6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224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DFPWeiBei-B5-AZ</vt:lpstr>
      <vt:lpstr>Garamond</vt:lpstr>
      <vt:lpstr>ＭＳ Ｐゴシック</vt:lpstr>
      <vt:lpstr>PMingLiU</vt:lpstr>
      <vt:lpstr>Wingdings</vt:lpstr>
      <vt:lpstr>Stream_blue</vt:lpstr>
      <vt:lpstr>我在這裡 (1)</vt:lpstr>
      <vt:lpstr>我在這裡 (1)</vt:lpstr>
      <vt:lpstr>我在這裡 (1)</vt:lpstr>
      <vt:lpstr>我在這裡 (2)</vt:lpstr>
      <vt:lpstr>我在這裡 (2)</vt:lpstr>
      <vt:lpstr>我在這裡 (2)</vt:lpstr>
      <vt:lpstr>我在這裡 (3)</vt:lpstr>
      <vt:lpstr>我在這裡 (3)</vt:lpstr>
      <vt:lpstr>我在這裡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615</cp:revision>
  <dcterms:created xsi:type="dcterms:W3CDTF">2016-05-14T04:59:52Z</dcterms:created>
  <dcterms:modified xsi:type="dcterms:W3CDTF">2016-12-24T21:50:21Z</dcterms:modified>
</cp:coreProperties>
</file>