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1" r:id="rId3"/>
    <p:sldId id="1562" r:id="rId4"/>
    <p:sldId id="1563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8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因祢與我同行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因祢與我同行 我就不會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孤寂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時祢同喜 憂傷時祢共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是我力量 我就不會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絕望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困乏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軟弱中有祢賜恩 我就得剛強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因祢與我同行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經風暴過黑夜 度阡陌越洋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祢手牽引我 我就勇往向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我所行路徑 願我所歷際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遇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處處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留下有祢同在的恩典痕跡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0410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因祢與我同行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因主與你同行 你就不會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孤寂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時祂同喜 憂傷時祂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共泣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是你力量 你就不會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絕望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困乏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軟弱中有祂賜恩 你就得剛強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8911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因祢與我同行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經風暴過黑夜 度阡陌越洋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主手牽引你 你就勇往向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你所行路徑 願你所歷際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遇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處處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留下有主同在的恩典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痕跡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303401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168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因祢與我同行 (1)</vt:lpstr>
      <vt:lpstr>因祢與我同行 (1)</vt:lpstr>
      <vt:lpstr>因祢與我同行 (2)</vt:lpstr>
      <vt:lpstr>因祢與我同行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2016-08-09T17:02:37Z</dcterms:modified>
</cp:coreProperties>
</file>