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1" r:id="rId3"/>
    <p:sldId id="1562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0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求主為我造清潔心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求主為我造清潔的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為我造清潔的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為我造清潔的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我重新有正直的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求主為我造清潔心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祢不丟棄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使我離開祢面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祢不丟棄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不要從我收回祢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2932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求主為我造清潔心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求祢使我仍得祢救恩之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使我仍得祢救恩之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使我仍得祢救恩之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我樂意的靈來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53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求主為我造清潔心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為我造清潔的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為我造清潔的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為我造清潔的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我重新有正直的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8467451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140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求主為我造清潔心 (1)</vt:lpstr>
      <vt:lpstr>求主為我造清潔心 (1)</vt:lpstr>
      <vt:lpstr>求主為我造清潔心 (2)</vt:lpstr>
      <vt:lpstr>求主為我造清潔心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2016-08-09T16:58:39Z</dcterms:modified>
</cp:coreProperties>
</file>