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1" r:id="rId3"/>
    <p:sldId id="1562" r:id="rId4"/>
    <p:sldId id="1563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8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安靜小樓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在那座安靜小樓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主曾經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擘餅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祝福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祂說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身體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都可以拿來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吃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安靜小樓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共聚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一起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的杯和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為了記念親愛主基督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良友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共聚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一起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的杯和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為了記念親愛主基督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良友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2898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安靜小樓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在那座安靜小樓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主曾經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舉杯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祝福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祂說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是我的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喝恩主聖潔的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923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安靜小樓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共聚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一起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的杯和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為了記念親愛主基督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良友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共聚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一起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的杯和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餅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為了記念親愛主基督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良友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阿們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4758483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128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安靜小樓 (1)</vt:lpstr>
      <vt:lpstr>安靜小樓 (1)</vt:lpstr>
      <vt:lpstr>安靜小樓 (2)</vt:lpstr>
      <vt:lpstr>安靜小樓 (2)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2016-08-09T16:55:07Z</dcterms:modified>
</cp:coreProperties>
</file>