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62" r:id="rId3"/>
    <p:sldId id="1563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8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古城牆外一青山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遙望遠方蒼翠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山崗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挺立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牆外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基督捨命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拯救罪人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那裡被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殺害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神愛萬民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萬民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獨生子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那遙遠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蒼翠山崗上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主流血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捨命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古城牆外一青山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主為我們所受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痛苦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能體會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描述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確信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殺害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神愛萬民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獨生子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那遙遠蒼翠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山崗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主流血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捨命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001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古城牆外一青山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有一青山在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一青山在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在遠方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1356807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100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古城牆外一青山 (1)</vt:lpstr>
      <vt:lpstr>古城牆外一青山 (2)</vt:lpstr>
      <vt:lpstr>古城牆外一青山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2016-08-09T16:49:15Z</dcterms:modified>
</cp:coreProperties>
</file>