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1552" r:id="rId2"/>
    <p:sldId id="1560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3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我今天為你祝福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我今天為你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祝福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和華必天天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在家在外你出你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入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和華必一路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保護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我今天為你祝福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當除去恐懼的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這不是從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著耶穌 永不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搖動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一生蒙了大福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0003649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56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我今天為你祝福</vt:lpstr>
      <vt:lpstr>我今天為你祝福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609</cp:revision>
  <dcterms:created xsi:type="dcterms:W3CDTF">2016-05-07T01:18:18Z</dcterms:created>
  <dcterms:modified xsi:type="dcterms:W3CDTF">2016-08-09T16:43:46Z</dcterms:modified>
</cp:coreProperties>
</file>