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61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愛的真締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愛是恆久忍耐  又有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是不嫉妒 愛是不自誇 不張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作害羞的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求自己的益處 不輕易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計算人的惡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愛的真締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不喜歡不義只喜歡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包容 凡事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 凡事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忍耐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忍耐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是永不止息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843074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14868</TotalTime>
  <Words>70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愛的真締 (1)</vt:lpstr>
      <vt:lpstr>愛的真締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2016-08-09T16:41:14Z</dcterms:modified>
</cp:coreProperties>
</file>