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62" r:id="rId3"/>
    <p:sldId id="1563" r:id="rId4"/>
    <p:sldId id="1565" r:id="rId5"/>
    <p:sldId id="1564" r:id="rId6"/>
    <p:sldId id="1566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36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稱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頌主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 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稱頌主我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我裡面的要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稱頌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獻上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稱頌主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稱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頌主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 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有慈愛的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我祈求使我得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救贖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醫治我的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使我如鷹返老還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童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稱頌主 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7630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稱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頌主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 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祂必要保守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我所願得以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知足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天離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地何等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的慈愛向求告祂名的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也是何等的大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367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稱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頌主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 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憐憫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祂愛我們正如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父親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的子女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25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稱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頌主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 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祂不變堅定的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敬畏祂的人永遠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長存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公義慈愛向我們子孫永存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8123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稱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頌主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 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頌主我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我裡面的要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稱頌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獻上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稱頌主聖名 我靈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5029847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14877</TotalTime>
  <Words>150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稱頌主 我靈 </vt:lpstr>
      <vt:lpstr>稱頌主 我靈 </vt:lpstr>
      <vt:lpstr>稱頌主 我靈 </vt:lpstr>
      <vt:lpstr>稱頌主 我靈 </vt:lpstr>
      <vt:lpstr>稱頌主 我靈 </vt:lpstr>
      <vt:lpstr>稱頌主 我靈 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2016-05-07T01:18:18Z</dcterms:created>
  <dcterms:modified xsi:type="dcterms:W3CDTF">2016-10-07T07:26:40Z</dcterms:modified>
</cp:coreProperties>
</file>