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賜我自由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賜自由的靈啊 求你來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來到我的裡面 來到我的生活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趕走生活中的愁煩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驅走我心中的不安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賜我自由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你的靈啊在哪裡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哪裡就有自由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世界雖有勞苦重擔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求你靈來賜我自由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34</Words>
  <Application>Microsoft Macintosh PowerPoint</Application>
  <PresentationFormat>Custom</PresentationFormat>
  <Paragraphs>10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Stream_blue</vt:lpstr>
      <vt:lpstr>賜我自由</vt:lpstr>
      <vt:lpstr>賜我自由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2016-06-04T06:54:15Z</dcterms:created>
  <dcterms:modified xsi:type="dcterms:W3CDTF">2016-06-04T06:54:36Z</dcterms:modified>
</cp:coreProperties>
</file>