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6" r:id="rId4"/>
    <p:sldId id="1555" r:id="rId5"/>
    <p:sldId id="1554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歌頌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歡欣歡欣歌頌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揚聲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無窮自天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上福樂何等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奇妙進我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今時到永永遠遠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歌頌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恩典無窮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0835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歌頌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普天之下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有無限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華麗和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健康充實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我好見證主福音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8080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歌頌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上主偉大作王統治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仁愛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關顧與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主偉大尊貴榮耀常得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尊崇敬拜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歸神揚聲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8442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歌頌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 歌頌 無窮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  榮耀神  歡欣 歡欣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主歌頌  歡樂歌唱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198542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18067</TotalTime>
  <Words>132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歡欣 歡欣 歌頌 (1)</vt:lpstr>
      <vt:lpstr>歡欣 歡欣 歌頌 (1)</vt:lpstr>
      <vt:lpstr>歡欣 歡欣 歌頌 (1)</vt:lpstr>
      <vt:lpstr>歡欣 歡欣 歌頌 (2)</vt:lpstr>
      <vt:lpstr>歡欣 歡欣 歌頌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622</cp:revision>
  <dcterms:created xsi:type="dcterms:W3CDTF">2016-05-07T01:18:18Z</dcterms:created>
  <dcterms:modified xsi:type="dcterms:W3CDTF">2017-06-17T04:36:26Z</dcterms:modified>
</cp:coreProperties>
</file>