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2" r:id="rId2"/>
    <p:sldId id="1554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4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輕輕聽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要輕輕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要側耳聽我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主聲音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輕輕聽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在輕輕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的牧人認得我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輕輕聽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你是大牧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者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一生只聽隨主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聲音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是大牧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者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的牧人認得我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54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輕輕聽</vt:lpstr>
      <vt:lpstr>輕輕聽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2016-08-08T23:32:20Z</dcterms:modified>
</cp:coreProperties>
</file>