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"/>
  </p:notesMasterIdLst>
  <p:sldIdLst>
    <p:sldId id="1552" r:id="rId2"/>
    <p:sldId id="1566" r:id="rId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86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#510 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先求神的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國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你們要先求祂的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國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先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求祂的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義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這些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東西祂都要加給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你們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阿利路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阿利路亞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#510 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先求神的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國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你們祈求就必給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你們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尋找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就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尋見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叩門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的就必給你們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開門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阿利路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阿利路亞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49474699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14868</TotalTime>
  <Words>57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#510  先求神的國 (1)</vt:lpstr>
      <vt:lpstr>#510  先求神的國 (2)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612</cp:revision>
  <dcterms:created xsi:type="dcterms:W3CDTF">2016-05-07T01:18:18Z</dcterms:created>
  <dcterms:modified xsi:type="dcterms:W3CDTF">2016-10-07T04:16:59Z</dcterms:modified>
</cp:coreProperties>
</file>