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愛的禮物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我若能說萬人方言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我又會唱天使之歌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在我內心卻沒有愛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話語歌聲都屬虛空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愛的禮物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傾我所有賙濟貧窮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焚燒己身在所不惜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在我內心卻沒有愛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雖捨己身與我無益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愛的禮物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CN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懇求聖靈降臨我心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感化訓誨使我完全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心中有愛導我言行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得真自由讚美敬拜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49</Words>
  <Application>Microsoft Macintosh PowerPoint</Application>
  <PresentationFormat>Custom</PresentationFormat>
  <Paragraphs>15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Stream_blue</vt:lpstr>
      <vt:lpstr>愛的禮物(1)</vt:lpstr>
      <vt:lpstr>愛的禮物(2)</vt:lpstr>
      <vt:lpstr>愛的禮物(3)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2016-05-18T05:51:37Z</dcterms:created>
  <dcterms:modified xsi:type="dcterms:W3CDTF">2016-05-18T05:51:43Z</dcterms:modified>
</cp:coreProperties>
</file>