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33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使我作你和平之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子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5391150"/>
          </a:xfrm>
          <a:noFill/>
        </p:spPr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使我作你和平之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子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在憎恨之處播下你的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在傷痕之處播下你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寬恕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在懷疑之處播下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6665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使我作你和平之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子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5391150"/>
          </a:xfrm>
          <a:noFill/>
        </p:spPr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主阿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使我少為自己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少求受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安慰人</a:t>
            </a:r>
            <a:r>
              <a:rPr 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少求被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了解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求了解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少求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求全心付出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4333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使我作你和平之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子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2)</a:t>
            </a:r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539115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使我作你和平之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子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在絕望之處播下你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盼望 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在幽暗之處播下你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光明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在憂愁之處播下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歡愉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0625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使我作你和平之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子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2)</a:t>
            </a:r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5391150"/>
          </a:xfrm>
          <a:noFill/>
        </p:spPr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主阿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使我少為自己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少求受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安慰人</a:t>
            </a:r>
            <a:r>
              <a:rPr 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少求被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了解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求了解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少求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求全心付出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5447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使我作你和平之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子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3)</a:t>
            </a:r>
            <a:r>
              <a:rPr 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539115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使我作你和平之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子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在赦免時我們便蒙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赦免 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在捨去時我們便有所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迎接死亡時我們便進入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永生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824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使我作你和平之</a:t>
            </a:r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子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TW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r>
              <a:rPr lang="en-US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5391150"/>
          </a:xfrm>
          <a:noFill/>
        </p:spPr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主阿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使我少為自己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少求受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安慰人</a:t>
            </a:r>
            <a:r>
              <a:rPr 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少求被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了解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求了解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少求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求全心付出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4158548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226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使我作你和平之子 (1) </vt:lpstr>
      <vt:lpstr>使我作你和平之子 (1) </vt:lpstr>
      <vt:lpstr>使我作你和平之子 (2) </vt:lpstr>
      <vt:lpstr>使我作你和平之子 (2) </vt:lpstr>
      <vt:lpstr>使我作你和平之子 (3) </vt:lpstr>
      <vt:lpstr>使我作你和平之子 (3) 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2017-05-06T06:39:55Z</dcterms:modified>
</cp:coreProperties>
</file>