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4" r:id="rId4"/>
    <p:sldId id="1555" r:id="rId5"/>
    <p:sldId id="1556" r:id="rId6"/>
    <p:sldId id="1557" r:id="rId7"/>
    <p:sldId id="1558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 varScale="1">
        <p:scale>
          <a:sx n="102" d="100"/>
          <a:sy n="102" d="100"/>
        </p:scale>
        <p:origin x="426" y="10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524000"/>
            <a:ext cx="12115800" cy="48768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 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軍之神 萬軍之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我心羨慕 渴想聖殿院宇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我靈歡欣歌頌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524000"/>
            <a:ext cx="12115800" cy="48768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 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軍之神 萬軍之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我心羨慕 渴想聖殿院宇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我靈歡欣歌頌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6747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52600"/>
            <a:ext cx="12115800" cy="4648200"/>
          </a:xfrm>
        </p:spPr>
        <p:txBody>
          <a:bodyPr/>
          <a:lstStyle/>
          <a:p>
            <a:pPr marL="609600" indent="-609600"/>
            <a:r>
              <a:rPr lang="zh-TW" altLang="en-US" sz="58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屬神兒女投靠在你翅膀蔭下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你翅膀蔭下 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同享聖殿一切豐盛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同喝喜樂江河之水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1242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52600"/>
            <a:ext cx="12115800" cy="46482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耶和華乃是生命泉源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真光照耀我見亮光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求你彰顯真理與光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時常引領我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3260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52600"/>
            <a:ext cx="12115800" cy="46482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引領我前往你的聖山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進入你的居所 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居所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領我進你居所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38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524000"/>
            <a:ext cx="12115800" cy="48768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 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軍之神 萬軍之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我心羨慕 渴想聖殿院宇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我靈歡欣歌頌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849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上主就在我們當中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我靈常渴慕主殿宇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上主就在我們當中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我靈常渴慕主殿宇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76971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上主的居所多可愛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我心歡欣歌頌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我心歌頌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我心歡欣歌頌</a:t>
            </a: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851011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16210</TotalTime>
  <Words>319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上主的居所多可愛</vt:lpstr>
      <vt:lpstr>上主的居所多可愛</vt:lpstr>
      <vt:lpstr>上主的居所多可愛</vt:lpstr>
      <vt:lpstr>上主的居所多可愛</vt:lpstr>
      <vt:lpstr>上主的居所多可愛</vt:lpstr>
      <vt:lpstr>上主的居所多可愛</vt:lpstr>
      <vt:lpstr>上主的居所多可愛</vt:lpstr>
      <vt:lpstr>上主的居所多可愛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626</cp:revision>
  <dcterms:created xsi:type="dcterms:W3CDTF">2016-05-07T01:18:18Z</dcterms:created>
  <dcterms:modified xsi:type="dcterms:W3CDTF">2019-06-06T02:46:53Z</dcterms:modified>
</cp:coreProperties>
</file>