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以色列的聖者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721225"/>
          </a:xfrm>
          <a:noFill/>
        </p:spPr>
        <p:txBody>
          <a:bodyPr/>
          <a:lstStyle/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以色列的聖者</a:t>
            </a:r>
            <a:r>
              <a:rPr 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為我犧牲自己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神羔羊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你是彌賽亞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耶穌和平之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1661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以色列的聖者</a:t>
            </a:r>
            <a:endParaRPr 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721225"/>
          </a:xfrm>
          <a:noFill/>
        </p:spPr>
        <p:txBody>
          <a:bodyPr/>
          <a:lstStyle/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我要跪下來敬拜你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主啊</a:t>
            </a:r>
            <a:endParaRPr 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因為你是萬王之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我要跪下來敬拜你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我神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寶貴耶穌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ja-JP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和平之君</a:t>
            </a:r>
            <a:endParaRPr 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5534693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46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以色列的聖者</vt:lpstr>
      <vt:lpstr>以色列的聖者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2017-05-06T06:46:51Z</dcterms:modified>
</cp:coreProperties>
</file>