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3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 奔 主 道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Following God 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我願跟隨我主耶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無論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到何方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何處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因主旨意本是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我願跟隨主奔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跑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6153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 奔 主 道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Following God 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願我眾常居主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同享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雖然我眾相隔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遙遠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主裡愛心更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2191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 奔 主 道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Following God 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願我眾常居主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裡面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同享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雖然我眾相隔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遙遠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主裡愛心更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3176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 奔 主 道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Following God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我願跟隨我主耶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endParaRPr lang="zh-CN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無論到何方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何處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/>
            </a:r>
            <a:b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因主旨意本是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美好</a:t>
            </a:r>
            <a:endParaRPr lang="zh-CN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故我願跟隨主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奔跑</a:t>
            </a:r>
            <a:b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願主保守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願主看顧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798377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76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DFPWeiBei-B5-AZ</vt:lpstr>
      <vt:lpstr>Garamond</vt:lpstr>
      <vt:lpstr>ＭＳ Ｐゴシック</vt:lpstr>
      <vt:lpstr>PMingLiU</vt:lpstr>
      <vt:lpstr>Wingdings</vt:lpstr>
      <vt:lpstr>Stream_blue</vt:lpstr>
      <vt:lpstr>同 奔 主 道 Following God (1)</vt:lpstr>
      <vt:lpstr>同 奔 主 道 Following God (1)</vt:lpstr>
      <vt:lpstr>同 奔 主 道 Following God (1)</vt:lpstr>
      <vt:lpstr>同 奔 主 道 Following God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2016-06-25T05:23:31Z</dcterms:modified>
</cp:coreProperties>
</file>