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116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#514 </a:t>
            </a:r>
            <a:r>
              <a:rPr lang="ja-JP" altLang="en-CA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耶穌在萬名之上</a:t>
            </a:r>
            <a:r>
              <a:rPr lang="en-CA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08000" y="1524000"/>
            <a:ext cx="10972800" cy="2711450"/>
          </a:xfrm>
          <a:noFill/>
        </p:spPr>
        <p:txBody>
          <a:bodyPr/>
          <a:lstStyle/>
          <a:p>
            <a:r>
              <a:rPr lang="ja-JP" altLang="en-CA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ja-JP" altLang="en-CA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萬</a:t>
            </a:r>
            <a:r>
              <a:rPr lang="ja-JP" altLang="en-CA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名之</a:t>
            </a:r>
            <a:r>
              <a:rPr lang="ja-JP" altLang="en-CA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上</a:t>
            </a:r>
            <a:endParaRPr lang="en-CA" altLang="zh-CN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ja-JP" altLang="en-CA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美麗的</a:t>
            </a:r>
            <a:r>
              <a:rPr lang="ja-JP" altLang="en-CA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ja-JP" altLang="en-CA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</a:t>
            </a:r>
            <a:r>
              <a:rPr lang="ja-JP" altLang="en-CA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之</a:t>
            </a:r>
            <a:r>
              <a:rPr lang="ja-JP" altLang="en-CA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</a:t>
            </a:r>
            <a:endParaRPr lang="en-CA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ja-JP" altLang="en-CA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以</a:t>
            </a:r>
            <a:r>
              <a:rPr lang="ja-JP" altLang="en-CA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馬內利</a:t>
            </a:r>
            <a:r>
              <a:rPr lang="en-CA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ja-JP" altLang="en-CA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神與人同</a:t>
            </a:r>
            <a:r>
              <a:rPr lang="ja-JP" altLang="en-CA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</a:t>
            </a:r>
            <a:endParaRPr lang="en-CA" altLang="zh-CN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ja-JP" altLang="en-CA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賜福的</a:t>
            </a:r>
            <a:r>
              <a:rPr lang="ja-JP" altLang="en-CA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</a:t>
            </a:r>
            <a:r>
              <a:rPr lang="zh-TW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ja-JP" altLang="en-CA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生命</a:t>
            </a:r>
            <a:r>
              <a:rPr lang="ja-JP" altLang="en-CA" sz="6000" b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之</a:t>
            </a:r>
            <a:r>
              <a:rPr lang="ja-JP" altLang="en-CA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道</a:t>
            </a:r>
            <a:endParaRPr lang="en-CA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503540337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14866</TotalTime>
  <Words>29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#514 耶穌在萬名之上 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608</cp:revision>
  <dcterms:created xsi:type="dcterms:W3CDTF">2016-05-07T01:18:18Z</dcterms:created>
  <dcterms:modified xsi:type="dcterms:W3CDTF">2017-05-06T06:35:47Z</dcterms:modified>
</cp:coreProperties>
</file>