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9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05241-1074-486B-993B-2B265558845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93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05241-1074-486B-993B-2B265558845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91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05241-1074-486B-993B-2B265558845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817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871FEF-64EC-4C39-9E06-12C8151B4C6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73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871FEF-64EC-4C39-9E06-12C8151B4C6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6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耶和華的心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285750" y="1676400"/>
            <a:ext cx="11620500" cy="4906962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耶和華的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平安的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意念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一生一世祂定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用恩典為你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冠冕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4509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耶和華的心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285750" y="1676400"/>
            <a:ext cx="11620500" cy="4906962"/>
          </a:xfrm>
          <a:noFill/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和華的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賜福的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意念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一生一世祂已應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愛永不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改變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8266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耶和華的心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81200" y="1676400"/>
            <a:ext cx="8229600" cy="4879975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當你遇苦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難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祂渴望與你共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承擔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試探中祂要更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新你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賜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夠用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315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耶和華的心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085850" y="1752600"/>
            <a:ext cx="10020300" cy="4800600"/>
          </a:xfrm>
          <a:noFill/>
        </p:spPr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憂傷與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愁煩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祂渴望為你來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舒緩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唯願你全心交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託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祂榮面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5615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耶和華的心</a:t>
            </a:r>
            <a:endParaRPr lang="en-US" altLang="en-US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723900" y="1828800"/>
            <a:ext cx="10744200" cy="4572000"/>
          </a:xfrm>
          <a:noFill/>
        </p:spPr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和華的心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愛的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意念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要讚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信</a:t>
            </a:r>
            <a:r>
              <a:rPr lang="zh-TW" altLang="en-US" sz="6000" b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靠到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979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100</Words>
  <Application>Microsoft Macintosh PowerPoint</Application>
  <PresentationFormat>Widescreen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耶和華的心</vt:lpstr>
      <vt:lpstr>耶和華的心</vt:lpstr>
      <vt:lpstr>耶和華的心</vt:lpstr>
      <vt:lpstr>耶和華的心</vt:lpstr>
      <vt:lpstr>耶和華的心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608</cp:revision>
  <dcterms:created xsi:type="dcterms:W3CDTF">2016-05-07T01:18:18Z</dcterms:created>
  <dcterms:modified xsi:type="dcterms:W3CDTF">2017-05-06T06:29:43Z</dcterms:modified>
</cp:coreProperties>
</file>