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216" autoAdjust="0"/>
    <p:restoredTop sz="87569" autoAdjust="0"/>
  </p:normalViewPr>
  <p:slideViewPr>
    <p:cSldViewPr>
      <p:cViewPr>
        <p:scale>
          <a:sx n="100" d="100"/>
          <a:sy n="100" d="100"/>
        </p:scale>
        <p:origin x="504" y="376"/>
      </p:cViewPr>
      <p:guideLst>
        <p:guide orient="horz" pos="220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14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17C6D812-7D0A-2D4D-8E71-A523004552E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636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8" name="Freeform 4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9" name="Freeform 5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" name="Freeform 6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1" name="Freeform 7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8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6" name="Freeform 9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7" name="Freeform 10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275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1736726"/>
            <a:ext cx="10363200" cy="1920875"/>
          </a:xfrm>
        </p:spPr>
        <p:txBody>
          <a:bodyPr/>
          <a:lstStyle>
            <a:lvl1pPr>
              <a:defRPr sz="60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1276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quarter" idx="10"/>
          </p:nvPr>
        </p:nvSpPr>
        <p:spPr>
          <a:xfrm>
            <a:off x="609600" y="624840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5157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5475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25A5723A-890C-1F4A-8713-0C7B71E0A87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9BF372-D887-5949-826F-A4A514F0ABC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76785" y="274639"/>
            <a:ext cx="2880783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4434" y="274639"/>
            <a:ext cx="8439151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A18810-F116-7945-B4DF-E17ED19C6C4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CEB4FA-C169-A441-B1F3-9DBBC390FA8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49A4D0-E398-2F43-9130-798F4C51FC7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4434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1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766C89-2AD0-AF4A-8B63-954E69BCBB2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8C6ECC-16F0-0940-AD54-90456413DC2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6182FA-B920-F341-A8FE-92BDFDDBF8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135D64-C7A7-EB42-BA8F-BE576E01B73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26998C-848B-A944-91F6-DCA3F1A864D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EC9674-5465-0C42-9C59-DD3131D3B11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51575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243730C1-0BAF-1440-87FF-647C6B3F9EAF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1032" name="Group 5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10246" name="Freeform 6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7" name="Freeform 7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8" name="Freeform 8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38" name="Freeform 9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50" name="Freeform 10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10251" name="Freeform 11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1034" name="Freeform 12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253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54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55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4963" y="1722438"/>
            <a:ext cx="11522075" cy="45259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464" r:id="rId1"/>
    <p:sldLayoutId id="2147484454" r:id="rId2"/>
    <p:sldLayoutId id="2147484455" r:id="rId3"/>
    <p:sldLayoutId id="2147484456" r:id="rId4"/>
    <p:sldLayoutId id="2147484457" r:id="rId5"/>
    <p:sldLayoutId id="2147484458" r:id="rId6"/>
    <p:sldLayoutId id="2147484459" r:id="rId7"/>
    <p:sldLayoutId id="2147484460" r:id="rId8"/>
    <p:sldLayoutId id="2147484461" r:id="rId9"/>
    <p:sldLayoutId id="2147484462" r:id="rId10"/>
    <p:sldLayoutId id="2147484463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ＭＳ Ｐゴシック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9pPr>
    </p:titleStyle>
    <p:bodyStyle>
      <a:lvl1pPr marL="342900" indent="-342900" algn="ctr" rtl="0" eaLnBrk="0" fontAlgn="base" hangingPunct="0">
        <a:spcBef>
          <a:spcPct val="1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defRPr sz="4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-104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6000" b="0" u="sng" dirty="0" smtClean="0">
                <a:solidFill>
                  <a:srgbClr val="FFFF00"/>
                </a:solidFill>
                <a:latin typeface="DFPWeiBei-B5-AZ" panose="03000700000000000000" pitchFamily="66" charset="-120"/>
                <a:ea typeface="DFPWeiBei-B5-AZ" panose="03000700000000000000" pitchFamily="66" charset="-120"/>
              </a:rPr>
              <a:t>榮耀歸主 </a:t>
            </a:r>
            <a:r>
              <a:rPr lang="en-US" altLang="zh-TW" sz="6000" b="0" u="sng" dirty="0" smtClean="0">
                <a:solidFill>
                  <a:srgbClr val="FFFF00"/>
                </a:solidFill>
                <a:latin typeface="DFPWeiBei-B5-AZ" panose="03000700000000000000" pitchFamily="66" charset="-120"/>
                <a:ea typeface="DFPWeiBei-B5-AZ" panose="03000700000000000000" pitchFamily="66" charset="-120"/>
              </a:rPr>
              <a:t>(1) </a:t>
            </a:r>
            <a:endParaRPr lang="en-US" altLang="en-US" sz="6000" b="0" u="sng" dirty="0" smtClean="0">
              <a:solidFill>
                <a:srgbClr val="FFFF00"/>
              </a:solidFill>
              <a:latin typeface="DFPWeiBei-B5-AZ" panose="03000700000000000000" pitchFamily="66" charset="-120"/>
              <a:ea typeface="DFPWeiBei-B5-AZ" panose="03000700000000000000" pitchFamily="66" charset="-120"/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1752600"/>
            <a:ext cx="8686800" cy="4572000"/>
          </a:xfrm>
        </p:spPr>
        <p:txBody>
          <a:bodyPr/>
          <a:lstStyle/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 panose="03000700000000000000" pitchFamily="66" charset="-120"/>
                <a:ea typeface="DFPWeiBei-B5-AZ" panose="03000700000000000000" pitchFamily="66" charset="-120"/>
              </a:rPr>
              <a:t>榮耀歸主 榮耀歸主</a:t>
            </a: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 panose="03000700000000000000" pitchFamily="66" charset="-120"/>
                <a:ea typeface="DFPWeiBei-B5-AZ" panose="03000700000000000000" pitchFamily="66" charset="-120"/>
              </a:rPr>
              <a:t>榮耀歸至高主</a:t>
            </a: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 panose="03000700000000000000" pitchFamily="66" charset="-120"/>
                <a:ea typeface="DFPWeiBei-B5-AZ" panose="03000700000000000000" pitchFamily="66" charset="-120"/>
              </a:rPr>
              <a:t>讚美到永遠到永遠</a:t>
            </a: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 panose="03000700000000000000" pitchFamily="66" charset="-120"/>
                <a:ea typeface="DFPWeiBei-B5-AZ" panose="03000700000000000000" pitchFamily="66" charset="-120"/>
              </a:rPr>
              <a:t>哈利路亞阿們</a:t>
            </a:r>
          </a:p>
        </p:txBody>
      </p:sp>
    </p:spTree>
    <p:extLst>
      <p:ext uri="{BB962C8B-B14F-4D97-AF65-F5344CB8AC3E}">
        <p14:creationId xmlns:p14="http://schemas.microsoft.com/office/powerpoint/2010/main" val="1745892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6000" b="0" u="sng" dirty="0" smtClean="0">
                <a:solidFill>
                  <a:srgbClr val="FFFF00"/>
                </a:solidFill>
                <a:latin typeface="DFPWeiBei-B5-AZ" panose="03000700000000000000" pitchFamily="66" charset="-120"/>
                <a:ea typeface="DFPWeiBei-B5-AZ" panose="03000700000000000000" pitchFamily="66" charset="-120"/>
              </a:rPr>
              <a:t>榮耀歸主 </a:t>
            </a:r>
            <a:r>
              <a:rPr lang="en-US" altLang="zh-TW" sz="6000" b="0" u="sng" dirty="0" smtClean="0">
                <a:solidFill>
                  <a:srgbClr val="FFFF00"/>
                </a:solidFill>
                <a:latin typeface="DFPWeiBei-B5-AZ" panose="03000700000000000000" pitchFamily="66" charset="-120"/>
                <a:ea typeface="DFPWeiBei-B5-AZ" panose="03000700000000000000" pitchFamily="66" charset="-120"/>
              </a:rPr>
              <a:t>(2) </a:t>
            </a:r>
            <a:endParaRPr lang="en-US" altLang="en-US" sz="6000" b="0" u="sng" dirty="0" smtClean="0">
              <a:solidFill>
                <a:srgbClr val="FFFF00"/>
              </a:solidFill>
              <a:latin typeface="DFPWeiBei-B5-AZ" panose="03000700000000000000" pitchFamily="66" charset="-120"/>
              <a:ea typeface="DFPWeiBei-B5-AZ" panose="03000700000000000000" pitchFamily="66" charset="-120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1417638"/>
            <a:ext cx="8686800" cy="5105400"/>
          </a:xfrm>
        </p:spPr>
        <p:txBody>
          <a:bodyPr/>
          <a:lstStyle/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 panose="03000700000000000000" pitchFamily="66" charset="-120"/>
                <a:ea typeface="DFPWeiBei-B5-AZ" panose="03000700000000000000" pitchFamily="66" charset="-120"/>
              </a:rPr>
              <a:t>諸天都要讚美祂</a:t>
            </a: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 panose="03000700000000000000" pitchFamily="66" charset="-120"/>
                <a:ea typeface="DFPWeiBei-B5-AZ" panose="03000700000000000000" pitchFamily="66" charset="-120"/>
              </a:rPr>
              <a:t>天軍使者同歡唱</a:t>
            </a: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 panose="03000700000000000000" pitchFamily="66" charset="-120"/>
                <a:ea typeface="DFPWeiBei-B5-AZ" panose="03000700000000000000" pitchFamily="66" charset="-120"/>
              </a:rPr>
              <a:t>齊聲歡欣讚美祂</a:t>
            </a: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 panose="03000700000000000000" pitchFamily="66" charset="-120"/>
                <a:ea typeface="DFPWeiBei-B5-AZ" panose="03000700000000000000" pitchFamily="66" charset="-120"/>
              </a:rPr>
              <a:t>全地讚美祂聖名</a:t>
            </a: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 panose="03000700000000000000" pitchFamily="66" charset="-120"/>
                <a:ea typeface="DFPWeiBei-B5-AZ" panose="03000700000000000000" pitchFamily="66" charset="-120"/>
              </a:rPr>
              <a:t>哈利路亞讚美主</a:t>
            </a:r>
          </a:p>
        </p:txBody>
      </p:sp>
    </p:spTree>
    <p:extLst>
      <p:ext uri="{BB962C8B-B14F-4D97-AF65-F5344CB8AC3E}">
        <p14:creationId xmlns:p14="http://schemas.microsoft.com/office/powerpoint/2010/main" val="392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6000" b="0" u="sng" dirty="0" smtClean="0">
                <a:solidFill>
                  <a:srgbClr val="FFFF00"/>
                </a:solidFill>
                <a:latin typeface="DFPWeiBei-B5-AZ" panose="03000700000000000000" pitchFamily="66" charset="-120"/>
                <a:ea typeface="DFPWeiBei-B5-AZ" panose="03000700000000000000" pitchFamily="66" charset="-120"/>
              </a:rPr>
              <a:t>榮耀歸主 </a:t>
            </a:r>
            <a:r>
              <a:rPr lang="en-US" altLang="zh-TW" sz="6000" b="0" u="sng" dirty="0" smtClean="0">
                <a:solidFill>
                  <a:srgbClr val="FFFF00"/>
                </a:solidFill>
                <a:latin typeface="DFPWeiBei-B5-AZ" panose="03000700000000000000" pitchFamily="66" charset="-120"/>
                <a:ea typeface="DFPWeiBei-B5-AZ" panose="03000700000000000000" pitchFamily="66" charset="-120"/>
              </a:rPr>
              <a:t>(3)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 panose="03000700000000000000" pitchFamily="66" charset="-120"/>
                <a:ea typeface="DFPWeiBei-B5-AZ" panose="03000700000000000000" pitchFamily="66" charset="-120"/>
              </a:rPr>
              <a:t> </a:t>
            </a:r>
            <a:endParaRPr lang="en-US" altLang="en-US" sz="6000" b="0" dirty="0" smtClean="0">
              <a:solidFill>
                <a:srgbClr val="FFFF00"/>
              </a:solidFill>
              <a:latin typeface="DFPWeiBei-B5-AZ" panose="03000700000000000000" pitchFamily="66" charset="-120"/>
              <a:ea typeface="DFPWeiBei-B5-AZ" panose="03000700000000000000" pitchFamily="66" charset="-120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1752600"/>
            <a:ext cx="8686800" cy="4572000"/>
          </a:xfrm>
        </p:spPr>
        <p:txBody>
          <a:bodyPr/>
          <a:lstStyle/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 panose="03000700000000000000" pitchFamily="66" charset="-120"/>
                <a:ea typeface="DFPWeiBei-B5-AZ" panose="03000700000000000000" pitchFamily="66" charset="-120"/>
              </a:rPr>
              <a:t>榮耀歸主 榮耀歸主</a:t>
            </a: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 panose="03000700000000000000" pitchFamily="66" charset="-120"/>
                <a:ea typeface="DFPWeiBei-B5-AZ" panose="03000700000000000000" pitchFamily="66" charset="-120"/>
              </a:rPr>
              <a:t>榮耀歸至高主</a:t>
            </a: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 panose="03000700000000000000" pitchFamily="66" charset="-120"/>
                <a:ea typeface="DFPWeiBei-B5-AZ" panose="03000700000000000000" pitchFamily="66" charset="-120"/>
              </a:rPr>
              <a:t>讚美到永遠到永遠</a:t>
            </a: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 panose="03000700000000000000" pitchFamily="66" charset="-120"/>
                <a:ea typeface="DFPWeiBei-B5-AZ" panose="03000700000000000000" pitchFamily="66" charset="-120"/>
              </a:rPr>
              <a:t>哈利路亞阿們</a:t>
            </a:r>
          </a:p>
        </p:txBody>
      </p:sp>
    </p:spTree>
    <p:extLst>
      <p:ext uri="{BB962C8B-B14F-4D97-AF65-F5344CB8AC3E}">
        <p14:creationId xmlns:p14="http://schemas.microsoft.com/office/powerpoint/2010/main" val="152599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6000" b="0" u="sng" dirty="0" smtClean="0">
                <a:solidFill>
                  <a:srgbClr val="FFFF00"/>
                </a:solidFill>
                <a:latin typeface="DFPWeiBei-B5-AZ" panose="03000700000000000000" pitchFamily="66" charset="-120"/>
                <a:ea typeface="DFPWeiBei-B5-AZ" panose="03000700000000000000" pitchFamily="66" charset="-120"/>
              </a:rPr>
              <a:t>榮耀歸主 </a:t>
            </a:r>
            <a:r>
              <a:rPr lang="en-US" altLang="zh-TW" sz="6000" b="0" u="sng" dirty="0" smtClean="0">
                <a:solidFill>
                  <a:srgbClr val="FFFF00"/>
                </a:solidFill>
                <a:latin typeface="DFPWeiBei-B5-AZ" panose="03000700000000000000" pitchFamily="66" charset="-120"/>
                <a:ea typeface="DFPWeiBei-B5-AZ" panose="03000700000000000000" pitchFamily="66" charset="-120"/>
              </a:rPr>
              <a:t>(4) </a:t>
            </a:r>
            <a:endParaRPr lang="en-US" altLang="en-US" sz="6000" b="0" u="sng" dirty="0" smtClean="0">
              <a:solidFill>
                <a:srgbClr val="FFFF00"/>
              </a:solidFill>
              <a:latin typeface="DFPWeiBei-B5-AZ" panose="03000700000000000000" pitchFamily="66" charset="-120"/>
              <a:ea typeface="DFPWeiBei-B5-AZ" panose="03000700000000000000" pitchFamily="66" charset="-120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1430776"/>
            <a:ext cx="8686800" cy="5181600"/>
          </a:xfrm>
        </p:spPr>
        <p:txBody>
          <a:bodyPr/>
          <a:lstStyle/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 panose="03000700000000000000" pitchFamily="66" charset="-120"/>
                <a:ea typeface="DFPWeiBei-B5-AZ" panose="03000700000000000000" pitchFamily="66" charset="-120"/>
              </a:rPr>
              <a:t>地上萬物讚美祂</a:t>
            </a: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 panose="03000700000000000000" pitchFamily="66" charset="-120"/>
                <a:ea typeface="DFPWeiBei-B5-AZ" panose="03000700000000000000" pitchFamily="66" charset="-120"/>
              </a:rPr>
              <a:t>風雪和火同歡唱</a:t>
            </a: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 panose="03000700000000000000" pitchFamily="66" charset="-120"/>
                <a:ea typeface="DFPWeiBei-B5-AZ" panose="03000700000000000000" pitchFamily="66" charset="-120"/>
              </a:rPr>
              <a:t>齊聲歡欣讚美祂</a:t>
            </a: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 panose="03000700000000000000" pitchFamily="66" charset="-120"/>
                <a:ea typeface="DFPWeiBei-B5-AZ" panose="03000700000000000000" pitchFamily="66" charset="-120"/>
              </a:rPr>
              <a:t>全地讚美祂聖名</a:t>
            </a: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 panose="03000700000000000000" pitchFamily="66" charset="-120"/>
                <a:ea typeface="DFPWeiBei-B5-AZ" panose="03000700000000000000" pitchFamily="66" charset="-120"/>
              </a:rPr>
              <a:t>哈利路亞讚美主</a:t>
            </a:r>
          </a:p>
        </p:txBody>
      </p:sp>
    </p:spTree>
    <p:extLst>
      <p:ext uri="{BB962C8B-B14F-4D97-AF65-F5344CB8AC3E}">
        <p14:creationId xmlns:p14="http://schemas.microsoft.com/office/powerpoint/2010/main" val="636792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6000" b="0" u="sng" dirty="0" smtClean="0">
                <a:solidFill>
                  <a:srgbClr val="FFFF00"/>
                </a:solidFill>
                <a:latin typeface="DFPWeiBei-B5-AZ" panose="03000700000000000000" pitchFamily="66" charset="-120"/>
                <a:ea typeface="DFPWeiBei-B5-AZ" panose="03000700000000000000" pitchFamily="66" charset="-120"/>
              </a:rPr>
              <a:t>榮耀歸主 </a:t>
            </a:r>
            <a:r>
              <a:rPr lang="en-US" altLang="zh-TW" sz="6000" b="0" u="sng" dirty="0" smtClean="0">
                <a:solidFill>
                  <a:srgbClr val="FFFF00"/>
                </a:solidFill>
                <a:latin typeface="DFPWeiBei-B5-AZ" panose="03000700000000000000" pitchFamily="66" charset="-120"/>
                <a:ea typeface="DFPWeiBei-B5-AZ" panose="03000700000000000000" pitchFamily="66" charset="-120"/>
              </a:rPr>
              <a:t>(5) </a:t>
            </a:r>
            <a:endParaRPr lang="en-US" altLang="en-US" sz="6000" b="0" u="sng" dirty="0" smtClean="0">
              <a:solidFill>
                <a:srgbClr val="FFFF00"/>
              </a:solidFill>
              <a:latin typeface="DFPWeiBei-B5-AZ" panose="03000700000000000000" pitchFamily="66" charset="-120"/>
              <a:ea typeface="DFPWeiBei-B5-AZ" panose="03000700000000000000" pitchFamily="66" charset="-120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1443914"/>
            <a:ext cx="8686800" cy="5181600"/>
          </a:xfrm>
        </p:spPr>
        <p:txBody>
          <a:bodyPr/>
          <a:lstStyle/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 panose="03000700000000000000" pitchFamily="66" charset="-120"/>
                <a:ea typeface="DFPWeiBei-B5-AZ" panose="03000700000000000000" pitchFamily="66" charset="-120"/>
              </a:rPr>
              <a:t>榮耀歸主 榮耀歸主</a:t>
            </a: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 panose="03000700000000000000" pitchFamily="66" charset="-120"/>
                <a:ea typeface="DFPWeiBei-B5-AZ" panose="03000700000000000000" pitchFamily="66" charset="-120"/>
              </a:rPr>
              <a:t>榮耀歸至高主</a:t>
            </a: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 panose="03000700000000000000" pitchFamily="66" charset="-120"/>
                <a:ea typeface="DFPWeiBei-B5-AZ" panose="03000700000000000000" pitchFamily="66" charset="-120"/>
              </a:rPr>
              <a:t>讚美到永遠到永遠</a:t>
            </a: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 panose="03000700000000000000" pitchFamily="66" charset="-120"/>
                <a:ea typeface="DFPWeiBei-B5-AZ" panose="03000700000000000000" pitchFamily="66" charset="-120"/>
              </a:rPr>
              <a:t>哈利路亞阿們</a:t>
            </a: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 panose="03000700000000000000" pitchFamily="66" charset="-120"/>
                <a:ea typeface="DFPWeiBei-B5-AZ" panose="03000700000000000000" pitchFamily="66" charset="-120"/>
              </a:rPr>
              <a:t>榮耀歸主</a:t>
            </a:r>
            <a:endParaRPr lang="en-US" altLang="en-US" sz="6000" b="0" dirty="0" smtClean="0">
              <a:solidFill>
                <a:srgbClr val="FFFF00"/>
              </a:solidFill>
              <a:latin typeface="DFPWeiBei-B5-AZ" panose="03000700000000000000" pitchFamily="66" charset="-120"/>
              <a:ea typeface="DFPWeiBei-B5-AZ" panose="03000700000000000000" pitchFamily="66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59626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ream_blue">
  <a:themeElements>
    <a:clrScheme name="Stream_blue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Stream_blue">
      <a:majorFont>
        <a:latin typeface="PMingLiU"/>
        <a:ea typeface=""/>
        <a:cs typeface=""/>
      </a:majorFont>
      <a:minorFont>
        <a:latin typeface="PMingLiU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lnDef>
  </a:objectDefaults>
  <a:extraClrSchemeLst>
    <a:extraClrScheme>
      <a:clrScheme name="Stream_blue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eam_blue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14866</TotalTime>
  <Words>106</Words>
  <Application>Microsoft Macintosh PowerPoint</Application>
  <PresentationFormat>Widescreen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DFPWeiBei-B5-AZ</vt:lpstr>
      <vt:lpstr>Garamond</vt:lpstr>
      <vt:lpstr>ＭＳ Ｐゴシック</vt:lpstr>
      <vt:lpstr>PMingLiU</vt:lpstr>
      <vt:lpstr>Wingdings</vt:lpstr>
      <vt:lpstr>Arial</vt:lpstr>
      <vt:lpstr>Stream_blue</vt:lpstr>
      <vt:lpstr>榮耀歸主 (1) </vt:lpstr>
      <vt:lpstr>榮耀歸主 (2) </vt:lpstr>
      <vt:lpstr>榮耀歸主 (3) </vt:lpstr>
      <vt:lpstr>榮耀歸主 (4) </vt:lpstr>
      <vt:lpstr>榮耀歸主 (5) </vt:lpstr>
    </vt:vector>
  </TitlesOfParts>
  <Company>MS User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這裡有神的同在</dc:title>
  <dc:creator>SYSTEM</dc:creator>
  <cp:lastModifiedBy>Microsoft Office User</cp:lastModifiedBy>
  <cp:revision>611</cp:revision>
  <dcterms:created xsi:type="dcterms:W3CDTF">2016-05-07T01:25:02Z</dcterms:created>
  <dcterms:modified xsi:type="dcterms:W3CDTF">2016-07-04T18:59:28Z</dcterms:modified>
</cp:coreProperties>
</file>