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5"/>
  </p:notesMasterIdLst>
  <p:sldIdLst>
    <p:sldId id="1566" r:id="rId2"/>
    <p:sldId id="1569" r:id="rId3"/>
    <p:sldId id="1570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因著十架愛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主祢的身體為我捨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祢的寶血為我流出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誠然擔當我的憂患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定意背負我的痛苦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因著十架愛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因祢受鞭傷我得醫治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因祢受刑罰我得平安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主阿 我回轉到祢面前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我要經歷醫治和平安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因著十架愛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醫治和平安 因著十架愛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眾罪得赦免 因著十架愛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因著十架愛 因著十架愛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今我得潔淨 因著十架愛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:a="http://schemas.openxmlformats.org/drawingml/2006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:a="http://schemas.openxmlformats.org/drawingml/2006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91</Words>
  <Application>Microsoft Macintosh PowerPoint</Application>
  <PresentationFormat>Custom</PresentationFormat>
  <Paragraphs>15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Stream_blue</vt:lpstr>
      <vt:lpstr>因著十架愛</vt:lpstr>
      <vt:lpstr>因著十架愛</vt:lpstr>
      <vt:lpstr>因著十架愛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608</cp:revision>
  <dcterms:created xsi:type="dcterms:W3CDTF">2016-05-07T01:21:13Z</dcterms:created>
  <dcterms:modified xsi:type="dcterms:W3CDTF">2016-05-07T01:21:57Z</dcterms:modified>
</cp:coreProperties>
</file>