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以真誠的心  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降服在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開我心眼使我看見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以感恩的心  領受生命活水</a:t>
            </a: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而來的溫柔謙卑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竟然在乎我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寶血為我流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以尊貴榮耀為我冠冕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我的嘴必充滿讚美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已挪去我所有枷鎖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已挪去我所有重擔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已挪去我所有傷悲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的名配得所有頌讚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已挪去我所有枷鎖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已挪去我所有重擔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已挪去我所有傷悲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的名配得所有頌讚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竟然在乎我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寶血為我流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以尊貴榮耀為我冠冕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我的嘴必充滿讚美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 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竟然在乎我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寶血為我流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何等恩典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以尊貴榮耀為我冠冕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en-US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我的嘴必充滿讚美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86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何等恩典  (1)</vt:lpstr>
      <vt:lpstr>何等恩典  (1)</vt:lpstr>
      <vt:lpstr>何等恩典  (2)</vt:lpstr>
      <vt:lpstr>何等恩典  (2)</vt:lpstr>
      <vt:lpstr>何等恩典  (3)</vt:lpstr>
      <vt:lpstr>何等恩典 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2016-05-07T01:35:36Z</dcterms:created>
  <dcterms:modified xsi:type="dcterms:W3CDTF">2016-11-11T18:56:17Z</dcterms:modified>
</cp:coreProperties>
</file>