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4212" autoAdjust="0"/>
    <p:restoredTop sz="87555" autoAdjust="0"/>
  </p:normalViewPr>
  <p:slideViewPr>
    <p:cSldViewPr>
      <p:cViewPr>
        <p:scale>
          <a:sx n="100" d="100"/>
          <a:sy n="100" d="100"/>
        </p:scale>
        <p:origin x="-80" y="-88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主啊 我到祢面前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 eaLnBrk="1" hangingPunct="1"/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主啊 我到祢面前 </a:t>
            </a:r>
          </a:p>
          <a:p>
            <a:pPr defTabSz="457200" eaLnBrk="1" hangingPunct="1"/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獻上我的今天 </a:t>
            </a:r>
          </a:p>
          <a:p>
            <a:pPr defTabSz="457200" eaLnBrk="1" hangingPunct="1"/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我的身體我的一切 </a:t>
            </a:r>
          </a:p>
          <a:p>
            <a:pPr defTabSz="457200" eaLnBrk="1" hangingPunct="1"/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獻上當作活祭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主啊 我到祢面前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 eaLnBrk="1" hangingPunct="1"/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主啊 我到祢面前</a:t>
            </a:r>
          </a:p>
          <a:p>
            <a:pPr defTabSz="457200" eaLnBrk="1" hangingPunct="1"/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獻上我的今天</a:t>
            </a:r>
          </a:p>
          <a:p>
            <a:pPr defTabSz="457200" eaLnBrk="1" hangingPunct="1"/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求祢更新 求祢潔淨</a:t>
            </a:r>
          </a:p>
          <a:p>
            <a:pPr defTabSz="457200" eaLnBrk="1" hangingPunct="1"/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我的心思意念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主啊 我到祢面前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 eaLnBrk="1" hangingPunct="1"/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我與祢同釘十架</a:t>
            </a:r>
          </a:p>
          <a:p>
            <a:pPr defTabSz="457200" eaLnBrk="1" hangingPunct="1"/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如今不是我活著</a:t>
            </a:r>
          </a:p>
          <a:p>
            <a:pPr defTabSz="457200" eaLnBrk="1" hangingPunct="1"/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因我知道祢是深愛我</a:t>
            </a:r>
          </a:p>
          <a:p>
            <a:pPr defTabSz="457200" eaLnBrk="1" hangingPunct="1"/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只</a:t>
            </a: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為祢而活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主啊 我到祢面前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 eaLnBrk="1" hangingPunct="1"/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主啊 我到祢面前 </a:t>
            </a:r>
          </a:p>
          <a:p>
            <a:pPr defTabSz="457200" eaLnBrk="1" hangingPunct="1"/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獻上我的今天</a:t>
            </a:r>
          </a:p>
          <a:p>
            <a:pPr defTabSz="457200" eaLnBrk="1" hangingPunct="1"/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願我一生</a:t>
            </a:r>
          </a:p>
          <a:p>
            <a:pPr defTabSz="457200" eaLnBrk="1" hangingPunct="1"/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蒙祢悅納成為祢的喜悅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92</Words>
  <Application>Microsoft Macintosh PowerPoint</Application>
  <PresentationFormat>Custom</PresentationFormat>
  <Paragraphs>20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Stream_blue</vt:lpstr>
      <vt:lpstr>主啊 我到祢面前</vt:lpstr>
      <vt:lpstr>主啊 我到祢面前</vt:lpstr>
      <vt:lpstr>主啊 我到祢面前</vt:lpstr>
      <vt:lpstr>主啊 我到祢面前</vt:lpstr>
    </vt:vector>
  </TitlesOfParts>
  <Company>MS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xiaodong yang</cp:lastModifiedBy>
  <cp:revision>611</cp:revision>
  <dcterms:created xsi:type="dcterms:W3CDTF">2016-05-07T20:36:07Z</dcterms:created>
  <dcterms:modified xsi:type="dcterms:W3CDTF">2016-05-07T20:36:22Z</dcterms:modified>
</cp:coreProperties>
</file>