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永活全能的神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祂已勝過黑暗權勢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祂已超乎天下萬有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祂是永活全能的神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永活全能的神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祂的名要稱為至高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祂的國度滿有榮耀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祂是永活全能的神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永活全能的神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祂已復活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祂已得勝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永活全能的神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/2)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祂是天上地下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萬王之王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祂是永活全能的神</a:t>
            </a:r>
            <a:b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祂是天上地下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萬王之王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祂是永活全能的神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89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永活全能的神 (1/2)</vt:lpstr>
      <vt:lpstr>永活全能的神 (1/2)</vt:lpstr>
      <vt:lpstr>永活全能的神 (2/2)</vt:lpstr>
      <vt:lpstr>永活全能的神 (2/2)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2016-06-04T06:51:33Z</dcterms:created>
  <dcterms:modified xsi:type="dcterms:W3CDTF">2016-06-04T06:52:00Z</dcterms:modified>
</cp:coreProperties>
</file>