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1559" r:id="rId2"/>
    <p:sldId id="1560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藏我在翅膀蔭下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遮蓋我 在你大能手中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當大海翻騰波濤洶湧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我與你展翅暴風上空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 你仍作王在洪水中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我要安靜知你是神</a:t>
            </a: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我靈安息 在基督裡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你大能 使我安然信靠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當大海翻騰波濤洶湧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我與你展翅暴風上空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 你仍作王在洪水中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我要安靜知你是神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76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安靜</vt:lpstr>
      <vt:lpstr>安靜</vt:lpstr>
      <vt:lpstr>安靜</vt:lpstr>
      <vt:lpstr>安靜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609</cp:revision>
  <dcterms:created xsi:type="dcterms:W3CDTF">2016-05-07T01:22:59Z</dcterms:created>
  <dcterms:modified xsi:type="dcterms:W3CDTF">2016-05-07T01:23:27Z</dcterms:modified>
</cp:coreProperties>
</file>