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61" r:id="rId3"/>
    <p:sldId id="1562" r:id="rId4"/>
    <p:sldId id="1563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43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6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如鷹展翅上騰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2-1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神已聽見我的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呼求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也明白我的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渴望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放下重擔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纏累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恢復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神造我的榮美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形象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如鷹展翅上騰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2-1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創造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萬物的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的智慧無法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測度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疲乏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的祂賜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能力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軟弱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的祂加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力量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等候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耶和華必從新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得力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3709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如鷹展翅上騰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2-2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如鷹展翅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翱翔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在神的國度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飛越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所有艱難和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風暴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單單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注視祢榮耀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8577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如鷹展翅上騰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2-2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鷹展翅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翱翔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在神的國度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聖靈恩膏和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活出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美好自由的風采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4619134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116</Words>
  <Application>Microsoft Macintosh PowerPoint</Application>
  <PresentationFormat>Widescreen</PresentationFormat>
  <Paragraphs>24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如鷹展翅上騰 2-1</vt:lpstr>
      <vt:lpstr>如鷹展翅上騰 2-1</vt:lpstr>
      <vt:lpstr>如鷹展翅上騰 2-2</vt:lpstr>
      <vt:lpstr>如鷹展翅上騰 2-2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2016-11-19T09:32:09Z</dcterms:modified>
</cp:coreProperties>
</file>