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520 釋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放我的靈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9448800" cy="271145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釋放我的靈   使我能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敬拜祢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釋放我的靈   使我能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讚美祢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重擔皆脫落   使我靈得自由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釋放我的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靈能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877895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38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#520 釋放我的靈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2017-05-06T06:26:05Z</dcterms:modified>
</cp:coreProperties>
</file>